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926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8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8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2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563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5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4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8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96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0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7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781D5-6FBB-480D-9814-82A74CCF229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7F628-19B8-4E28-93F0-CD4A2DFD7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79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5878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/>
              <a:t>Improvised Enrichment Protocol</a:t>
            </a:r>
            <a:endParaRPr lang="en-US" sz="32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490888" y="690653"/>
            <a:ext cx="8450980" cy="612905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/>
              <a:t>Add soil to 15 mL mark of 50 mL conical tube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/>
              <a:t>Add enrichment broth (with antibiotics) to 35 mL mark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/>
              <a:t>Incubate on shaker for 1 hour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/>
              <a:t>Transfer liquid to new 50 mL conical tube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Filter particulates using filter paper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/>
              <a:t>Add enrichment broth (with antibiotics) to 25 mL mark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/>
              <a:t>Add 0.5mL of </a:t>
            </a:r>
            <a:r>
              <a:rPr lang="en-US" sz="2400" b="1" i="1" dirty="0" smtClean="0"/>
              <a:t>Mycobacterium </a:t>
            </a:r>
            <a:r>
              <a:rPr lang="en-US" sz="2400" b="1" i="1" dirty="0" err="1" smtClean="0"/>
              <a:t>smegmatis</a:t>
            </a:r>
            <a:r>
              <a:rPr lang="en-US" sz="2400" b="1" i="1" dirty="0" smtClean="0"/>
              <a:t> </a:t>
            </a:r>
            <a:r>
              <a:rPr lang="en-US" sz="2400" b="1" dirty="0" smtClean="0"/>
              <a:t>culture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/>
              <a:t>Incubate on shaker for several days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Include mock-infected sample (enrichment broth + bacteria only)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/>
              <a:t>Compare samples to mock-infected sample after 2-3 days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35428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85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Graff, Joel</dc:creator>
  <cp:lastModifiedBy>Graff, Joel</cp:lastModifiedBy>
  <cp:revision>3</cp:revision>
  <dcterms:created xsi:type="dcterms:W3CDTF">2018-01-29T21:24:43Z</dcterms:created>
  <dcterms:modified xsi:type="dcterms:W3CDTF">2018-01-29T21:40:07Z</dcterms:modified>
</cp:coreProperties>
</file>