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57" r:id="rId4"/>
    <p:sldId id="261" r:id="rId5"/>
    <p:sldId id="262" r:id="rId6"/>
    <p:sldId id="263" r:id="rId7"/>
    <p:sldId id="259" r:id="rId8"/>
    <p:sldId id="256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0E58-7B7F-4210-9BD2-37036FF252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6765B-F3B0-4BC2-95FC-D8F48D6F6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727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0E58-7B7F-4210-9BD2-37036FF252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6765B-F3B0-4BC2-95FC-D8F48D6F6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244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0E58-7B7F-4210-9BD2-37036FF252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6765B-F3B0-4BC2-95FC-D8F48D6F6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83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0E58-7B7F-4210-9BD2-37036FF252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6765B-F3B0-4BC2-95FC-D8F48D6F6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93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0E58-7B7F-4210-9BD2-37036FF252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6765B-F3B0-4BC2-95FC-D8F48D6F6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048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0E58-7B7F-4210-9BD2-37036FF252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6765B-F3B0-4BC2-95FC-D8F48D6F6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828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0E58-7B7F-4210-9BD2-37036FF252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6765B-F3B0-4BC2-95FC-D8F48D6F6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79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0E58-7B7F-4210-9BD2-37036FF252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6765B-F3B0-4BC2-95FC-D8F48D6F6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6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0E58-7B7F-4210-9BD2-37036FF252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6765B-F3B0-4BC2-95FC-D8F48D6F6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33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0E58-7B7F-4210-9BD2-37036FF252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6765B-F3B0-4BC2-95FC-D8F48D6F6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63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0E58-7B7F-4210-9BD2-37036FF252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6765B-F3B0-4BC2-95FC-D8F48D6F6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257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50E58-7B7F-4210-9BD2-37036FF252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6765B-F3B0-4BC2-95FC-D8F48D6F6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930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entrez/eutils/elink.fcgi?dbfrom=pubmed&amp;retmode=ref&amp;cmd=prlinks&amp;id=18587411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839" y="283335"/>
            <a:ext cx="11799392" cy="61392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4064" y="6181860"/>
            <a:ext cx="6860372" cy="40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166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332" y="1506829"/>
            <a:ext cx="11003984" cy="36833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4064" y="6181860"/>
            <a:ext cx="6860372" cy="40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310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563" y="50442"/>
            <a:ext cx="6787166" cy="678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496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9545"/>
            <a:ext cx="7907628" cy="65077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32124" y="1094704"/>
            <a:ext cx="415987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sz="2800" dirty="0" smtClean="0"/>
              <a:t>Many small LDs</a:t>
            </a:r>
          </a:p>
          <a:p>
            <a:pPr marL="342900" indent="-342900">
              <a:buAutoNum type="alphaUcPeriod"/>
            </a:pPr>
            <a:r>
              <a:rPr lang="en-US" sz="2800" dirty="0" smtClean="0"/>
              <a:t>A few medium-sized LDs</a:t>
            </a:r>
          </a:p>
          <a:p>
            <a:pPr marL="342900" indent="-342900">
              <a:buAutoNum type="alphaUcPeriod"/>
            </a:pPr>
            <a:r>
              <a:rPr lang="en-US" sz="2800" dirty="0" smtClean="0"/>
              <a:t>One large LD</a:t>
            </a:r>
          </a:p>
          <a:p>
            <a:pPr marL="342900" indent="-342900">
              <a:buAutoNum type="alphaUcPeriod"/>
            </a:pPr>
            <a:r>
              <a:rPr lang="en-US" sz="2800" dirty="0" smtClean="0"/>
              <a:t>Clustered LDs</a:t>
            </a:r>
          </a:p>
          <a:p>
            <a:pPr marL="342900" indent="-342900">
              <a:buAutoNum type="alphaUcPeriod"/>
            </a:pPr>
            <a:r>
              <a:rPr lang="en-US" sz="2800" dirty="0" smtClean="0"/>
              <a:t>Polarized LDs</a:t>
            </a:r>
          </a:p>
          <a:p>
            <a:pPr marL="342900" indent="-342900">
              <a:buAutoNum type="alphaUcPeriod"/>
            </a:pPr>
            <a:r>
              <a:rPr lang="en-US" sz="2800" dirty="0" smtClean="0"/>
              <a:t>Different protein associations</a:t>
            </a:r>
          </a:p>
          <a:p>
            <a:pPr marL="342900" indent="-342900">
              <a:buAutoNum type="alphaUcPeriod"/>
            </a:pPr>
            <a:r>
              <a:rPr lang="en-US" sz="2800" dirty="0" smtClean="0"/>
              <a:t>Some growing,       others shrinking</a:t>
            </a:r>
          </a:p>
          <a:p>
            <a:pPr marL="342900" indent="-342900">
              <a:buAutoNum type="alphaUcPeriod"/>
            </a:pPr>
            <a:r>
              <a:rPr lang="en-US" sz="2800" dirty="0" smtClean="0"/>
              <a:t>Different lipid types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83799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08" y="1223494"/>
            <a:ext cx="11965305" cy="446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613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42643"/>
          <a:stretch/>
        </p:blipFill>
        <p:spPr>
          <a:xfrm>
            <a:off x="1144282" y="463639"/>
            <a:ext cx="9995943" cy="626271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62884" y="360608"/>
            <a:ext cx="4095482" cy="10689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070501" y="306944"/>
            <a:ext cx="3232598" cy="10689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90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3454" y="1426338"/>
            <a:ext cx="6405092" cy="48038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1825" y="296214"/>
            <a:ext cx="10032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AUP1 (in today’s paper) is a type III membrane protein.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582827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601" b="22780"/>
          <a:stretch/>
        </p:blipFill>
        <p:spPr>
          <a:xfrm>
            <a:off x="1397357" y="0"/>
            <a:ext cx="795617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95516" y="6211669"/>
            <a:ext cx="2884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dirty="0">
                <a:hlinkClick r:id="rId3"/>
              </a:rPr>
              <a:t>Nat Rev Microbiol. 2008 Sep; 6(9): 699–708.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688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7191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3252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49</Words>
  <Application>Microsoft Office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Graff, Joel</dc:creator>
  <cp:lastModifiedBy>Graff, Joel</cp:lastModifiedBy>
  <cp:revision>5</cp:revision>
  <dcterms:created xsi:type="dcterms:W3CDTF">2018-10-09T20:12:30Z</dcterms:created>
  <dcterms:modified xsi:type="dcterms:W3CDTF">2018-10-09T22:18:02Z</dcterms:modified>
</cp:coreProperties>
</file>